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1" r:id="rId5"/>
    <p:sldId id="262" r:id="rId6"/>
    <p:sldId id="258" r:id="rId7"/>
  </p:sldIdLst>
  <p:sldSz cx="6858000" cy="9906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1056" y="15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F3FFC-23D9-43F2-AE74-FB53E76CAFD9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F7946-9E58-4968-BB07-722E1B060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A00DF-20BA-49CD-A4CD-8DD26208EB0C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DDAC4-D792-4339-BEDB-25FD53E90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7EC39-E61F-4CC6-9863-86D4B0F512E4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625AA-1448-4808-AABE-A513F0FB7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CF352-678B-43CF-A244-5BFDD179DC47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146EF-B206-44E5-9C67-1672B5D95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86EA7-BD37-4167-81DF-6A0061BA3257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76F67-090C-4D5A-A7D8-2D2FBA28B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209B5-8E57-4D23-8E30-4C629F0C7EDD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4EEE6-D9AB-46EF-823F-AB7499289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1ADD5-7F6B-4D76-852C-8BCA64A45E75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4C8B1-8A24-43FC-B4D1-460CCDAD7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3CD54-7DE6-43EE-80F4-CF54F1FE66FB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8374D-4E16-4F81-B6D0-4F20B0FAB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B2A54-FD38-4CBA-AB41-AE303B77D0D5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7330F-9E54-4439-81F8-0872AB970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F5A0C-882A-464F-A5F0-1E967D15605C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41DAD-B6D3-4FEE-AE87-F2DE5D1A6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B5391-E206-4787-8C31-FF01B33AD0D2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483AA-FCA5-4B8D-A1F8-ADDED6C0A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527050"/>
            <a:ext cx="59150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966706-5473-4088-82C1-7C879FD68D85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61B945-6885-4621-9AEA-EBDE9160E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https://arhivurokov.ru/kopilka/uploads/user_file_581503a0f01c4/krossvord_tsviety_1.jpeg"/>
          <p:cNvPicPr>
            <a:picLocks noChangeAspect="1" noChangeArrowheads="1"/>
          </p:cNvPicPr>
          <p:nvPr/>
        </p:nvPicPr>
        <p:blipFill>
          <a:blip r:embed="rId2"/>
          <a:srcRect r="61089"/>
          <a:stretch>
            <a:fillRect/>
          </a:stretch>
        </p:blipFill>
        <p:spPr bwMode="auto">
          <a:xfrm>
            <a:off x="0" y="-150813"/>
            <a:ext cx="6858000" cy="1005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88" y="242888"/>
            <a:ext cx="6143625" cy="926941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Муниципальное  автономное дошкольное образовательное учреждение детский сад № 5 «Росток»</a:t>
            </a:r>
          </a:p>
          <a:p>
            <a:pPr algn="ctr"/>
            <a:endParaRPr lang="ru-RU" sz="3600" b="1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Экскурсия</a:t>
            </a:r>
            <a:r>
              <a:rPr lang="en-US" sz="36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библиотеку </a:t>
            </a:r>
            <a:endParaRPr lang="ru-RU" sz="3200" b="1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Группа №6 «Ромашка»</a:t>
            </a:r>
          </a:p>
          <a:p>
            <a:pPr algn="ctr"/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2" descr="C:\Users\rbt\Desktop\Экскурсия в библиотеку\IMG-20200222-WA0006.jpg"/>
          <p:cNvPicPr>
            <a:picLocks noChangeAspect="1" noChangeArrowheads="1"/>
          </p:cNvPicPr>
          <p:nvPr/>
        </p:nvPicPr>
        <p:blipFill>
          <a:blip r:embed="rId3"/>
          <a:srcRect l="7980" t="938" r="7082" b="17371"/>
          <a:stretch>
            <a:fillRect/>
          </a:stretch>
        </p:blipFill>
        <p:spPr bwMode="auto">
          <a:xfrm>
            <a:off x="1117600" y="3225800"/>
            <a:ext cx="4689475" cy="601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https://arhivurokov.ru/kopilka/uploads/user_file_581503a0f01c4/krossvord_tsviety_1.jpeg"/>
          <p:cNvPicPr>
            <a:picLocks noChangeAspect="1" noChangeArrowheads="1"/>
          </p:cNvPicPr>
          <p:nvPr/>
        </p:nvPicPr>
        <p:blipFill>
          <a:blip r:embed="rId2"/>
          <a:srcRect r="61089"/>
          <a:stretch>
            <a:fillRect/>
          </a:stretch>
        </p:blipFill>
        <p:spPr bwMode="auto">
          <a:xfrm>
            <a:off x="0" y="-150813"/>
            <a:ext cx="6858000" cy="1005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88" y="242888"/>
            <a:ext cx="6143625" cy="926941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indent="365125" algn="just">
              <a:lnSpc>
                <a:spcPct val="114000"/>
              </a:lnSpc>
            </a:pPr>
            <a:r>
              <a:rPr lang="ru-RU" sz="20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Библиотека - </a:t>
            </a:r>
            <a:r>
              <a:rPr lang="ru-RU" sz="2000">
                <a:solidFill>
                  <a:srgbClr val="FFFFFF"/>
                </a:solidFill>
              </a:rPr>
              <a:t>  </a:t>
            </a:r>
            <a:r>
              <a:rPr lang="ru-RU" sz="20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учреждение, собирающее и хранящее произведения печати и письменности для общественного пользования, а также осуществляющее справочно-библиографическую работу.</a:t>
            </a:r>
          </a:p>
          <a:p>
            <a:pPr indent="365125" algn="just">
              <a:lnSpc>
                <a:spcPct val="114000"/>
              </a:lnSpc>
            </a:pPr>
            <a:r>
              <a:rPr lang="ru-RU" sz="20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Библиотеки впервые появились на древнем Востоке, собрание глиняных табличек, приблизительно 2500 год до н. э.</a:t>
            </a:r>
          </a:p>
          <a:p>
            <a:pPr indent="365125" algn="just">
              <a:lnSpc>
                <a:spcPct val="114000"/>
              </a:lnSpc>
            </a:pPr>
            <a:r>
              <a:rPr lang="ru-RU" sz="20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Цель экскурсии в библиотеку: </a:t>
            </a:r>
            <a:r>
              <a:rPr lang="ru-RU" sz="20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представление у детей о библиотеке.</a:t>
            </a:r>
          </a:p>
          <a:p>
            <a:pPr indent="365125" algn="just">
              <a:lnSpc>
                <a:spcPct val="114000"/>
              </a:lnSpc>
            </a:pPr>
            <a:r>
              <a:rPr lang="ru-RU" sz="20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Задачи экскурсии: </a:t>
            </a:r>
          </a:p>
          <a:p>
            <a:pPr indent="365125" algn="just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20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познакомить детей с профессией библиотекарь;</a:t>
            </a:r>
          </a:p>
          <a:p>
            <a:pPr indent="365125" algn="just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20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обогащение словарного запаса: библиотека, библиотекарь, стеллаж, книжные полки;</a:t>
            </a:r>
          </a:p>
          <a:p>
            <a:pPr indent="365125" algn="just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20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активизация словаря: читатели, книги, журналы, иллюстрации;</a:t>
            </a:r>
          </a:p>
          <a:p>
            <a:pPr indent="365125" algn="just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20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закреплять  представление о празднике День Защитника Отечества;</a:t>
            </a:r>
          </a:p>
          <a:p>
            <a:pPr indent="365125" algn="just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20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воспитывать интерес к книге, бережное отношение, любознательность, культуру общения, трудовые навыки самостоятельного ухода за книгой;</a:t>
            </a:r>
          </a:p>
          <a:p>
            <a:pPr indent="365125" algn="just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20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воспитывать правила поведения на улице и в библиотеке;</a:t>
            </a:r>
          </a:p>
          <a:p>
            <a:pPr indent="365125" algn="just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20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заинтересовать детей вместе с родителями на регулярное посещение библиотеки.</a:t>
            </a:r>
          </a:p>
          <a:p>
            <a:pPr indent="365125" algn="just">
              <a:lnSpc>
                <a:spcPct val="114000"/>
              </a:lnSpc>
              <a:buFont typeface="Wingdings" pitchFamily="2" charset="2"/>
              <a:buChar char="v"/>
            </a:pPr>
            <a:endParaRPr lang="ru-RU" sz="200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5125" algn="just">
              <a:lnSpc>
                <a:spcPct val="114000"/>
              </a:lnSpc>
              <a:buFont typeface="Wingdings" pitchFamily="2" charset="2"/>
              <a:buChar char="v"/>
            </a:pPr>
            <a:endParaRPr lang="ru-RU" sz="200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5125" algn="just">
              <a:lnSpc>
                <a:spcPct val="114000"/>
              </a:lnSpc>
              <a:buFont typeface="Wingdings" pitchFamily="2" charset="2"/>
              <a:buChar char="v"/>
            </a:pPr>
            <a:endParaRPr lang="ru-RU" sz="20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https://arhivurokov.ru/kopilka/uploads/user_file_581503a0f01c4/krossvord_tsviety_1.jpeg"/>
          <p:cNvPicPr>
            <a:picLocks noChangeAspect="1" noChangeArrowheads="1"/>
          </p:cNvPicPr>
          <p:nvPr/>
        </p:nvPicPr>
        <p:blipFill>
          <a:blip r:embed="rId2"/>
          <a:srcRect r="61089"/>
          <a:stretch>
            <a:fillRect/>
          </a:stretch>
        </p:blipFill>
        <p:spPr bwMode="auto">
          <a:xfrm>
            <a:off x="0" y="-150813"/>
            <a:ext cx="6858000" cy="1005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88" y="242888"/>
            <a:ext cx="6143625" cy="926941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/>
            <a:r>
              <a:rPr lang="ru-RU" b="1">
                <a:solidFill>
                  <a:srgbClr val="0066FF"/>
                </a:solidFill>
                <a:latin typeface="Times New Roman" pitchFamily="18" charset="0"/>
              </a:rPr>
              <a:t>   Ребята с большим восторгом, затаив дыхание, смотрели на множество книг в красивых переплётах, на замечательно оформленных стеллажах. </a:t>
            </a:r>
          </a:p>
          <a:p>
            <a:pPr indent="363538" algn="just"/>
            <a:r>
              <a:rPr lang="ru-RU" b="1">
                <a:solidFill>
                  <a:srgbClr val="0066FF"/>
                </a:solidFill>
                <a:latin typeface="Times New Roman" pitchFamily="18" charset="0"/>
              </a:rPr>
              <a:t>   Дети с удовольствием отгадывали загадки о военном транспорте. Затем библиотекарь показала замечательный мультфильм про богатырей.</a:t>
            </a:r>
          </a:p>
        </p:txBody>
      </p:sp>
      <p:pic>
        <p:nvPicPr>
          <p:cNvPr id="16387" name="Picture 2" descr="C:\Users\rbt\Desktop\Экскурсия в библиотеку\IMG-20200222-WA0009.jpg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 l="10585" t="13858" r="4990" b="14690"/>
          <a:stretch>
            <a:fillRect/>
          </a:stretch>
        </p:blipFill>
        <p:spPr bwMode="auto">
          <a:xfrm>
            <a:off x="668338" y="452438"/>
            <a:ext cx="549910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 r="2330" b="14172"/>
          <a:stretch>
            <a:fillRect/>
          </a:stretch>
        </p:blipFill>
        <p:spPr bwMode="auto">
          <a:xfrm>
            <a:off x="668338" y="5716588"/>
            <a:ext cx="5456237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https://arhivurokov.ru/kopilka/uploads/user_file_581503a0f01c4/krossvord_tsviety_1.jpeg"/>
          <p:cNvPicPr>
            <a:picLocks noChangeAspect="1" noChangeArrowheads="1"/>
          </p:cNvPicPr>
          <p:nvPr/>
        </p:nvPicPr>
        <p:blipFill>
          <a:blip r:embed="rId2"/>
          <a:srcRect r="61089"/>
          <a:stretch>
            <a:fillRect/>
          </a:stretch>
        </p:blipFill>
        <p:spPr bwMode="auto">
          <a:xfrm>
            <a:off x="0" y="-150813"/>
            <a:ext cx="6858000" cy="1005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88" y="242888"/>
            <a:ext cx="6143625" cy="926941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r>
              <a:rPr lang="ru-RU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Дети с интересом рассматривали страницы волшебных, волнующих книг и журналов!</a:t>
            </a:r>
          </a:p>
          <a:p>
            <a:pPr indent="363538" algn="just">
              <a:lnSpc>
                <a:spcPct val="114000"/>
              </a:lnSpc>
            </a:pPr>
            <a:endParaRPr lang="ru-RU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" y="430213"/>
            <a:ext cx="5557838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/>
          <a:srcRect l="9445" t="345" r="258" b="12935"/>
          <a:stretch>
            <a:fillRect/>
          </a:stretch>
        </p:blipFill>
        <p:spPr bwMode="auto">
          <a:xfrm>
            <a:off x="674688" y="5353050"/>
            <a:ext cx="5513387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https://arhivurokov.ru/kopilka/uploads/user_file_581503a0f01c4/krossvord_tsviety_1.jpeg"/>
          <p:cNvPicPr>
            <a:picLocks noChangeAspect="1" noChangeArrowheads="1"/>
          </p:cNvPicPr>
          <p:nvPr/>
        </p:nvPicPr>
        <p:blipFill>
          <a:blip r:embed="rId2"/>
          <a:srcRect r="61089"/>
          <a:stretch>
            <a:fillRect/>
          </a:stretch>
        </p:blipFill>
        <p:spPr bwMode="auto">
          <a:xfrm>
            <a:off x="0" y="-150813"/>
            <a:ext cx="6858000" cy="1005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88" y="242888"/>
            <a:ext cx="6143625" cy="926941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>
              <a:lnSpc>
                <a:spcPct val="114000"/>
              </a:lnSpc>
            </a:pPr>
            <a:r>
              <a:rPr lang="ru-RU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Ребята вместе с родителями выбрали понравившиеся им книги для чтения дома. Оформили читательский формуляр</a:t>
            </a:r>
            <a:r>
              <a:rPr lang="ru-RU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и решили регулярно посещать библиотеку!</a:t>
            </a:r>
          </a:p>
          <a:p>
            <a:pPr indent="363538" algn="just">
              <a:lnSpc>
                <a:spcPct val="114000"/>
              </a:lnSpc>
            </a:pPr>
            <a:endParaRPr lang="ru-RU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 l="2708" t="4085" r="10657" b="8009"/>
          <a:stretch>
            <a:fillRect/>
          </a:stretch>
        </p:blipFill>
        <p:spPr bwMode="auto">
          <a:xfrm>
            <a:off x="752475" y="477838"/>
            <a:ext cx="5308600" cy="718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https://arhivurokov.ru/kopilka/uploads/user_file_581503a0f01c4/krossvord_tsviety_1.jpeg"/>
          <p:cNvPicPr>
            <a:picLocks noChangeAspect="1" noChangeArrowheads="1"/>
          </p:cNvPicPr>
          <p:nvPr/>
        </p:nvPicPr>
        <p:blipFill>
          <a:blip r:embed="rId2"/>
          <a:srcRect r="61089"/>
          <a:stretch>
            <a:fillRect/>
          </a:stretch>
        </p:blipFill>
        <p:spPr bwMode="auto">
          <a:xfrm>
            <a:off x="0" y="-150813"/>
            <a:ext cx="6858000" cy="1005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88" y="242888"/>
            <a:ext cx="6143625" cy="926941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indent="365125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5125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5125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5125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5125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5125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5125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5125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5125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5125" algn="just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5125" algn="just">
              <a:lnSpc>
                <a:spcPct val="114000"/>
              </a:lnSpc>
            </a:pPr>
            <a:endParaRPr lang="en-US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5125" algn="just">
              <a:lnSpc>
                <a:spcPct val="114000"/>
              </a:lnSpc>
            </a:pPr>
            <a:endParaRPr lang="en-US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5125" algn="just">
              <a:lnSpc>
                <a:spcPct val="114000"/>
              </a:lnSpc>
            </a:pPr>
            <a:endParaRPr lang="en-US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5125">
              <a:lnSpc>
                <a:spcPct val="114000"/>
              </a:lnSpc>
            </a:pPr>
            <a:endParaRPr lang="ru-RU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5125" algn="ctr">
              <a:lnSpc>
                <a:spcPct val="114000"/>
              </a:lnSpc>
            </a:pPr>
            <a:r>
              <a:rPr lang="ru-RU" sz="20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Посещение библиотеки было полезным и увлекательным!</a:t>
            </a:r>
            <a:endParaRPr lang="en-US" sz="20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5125" algn="just">
              <a:lnSpc>
                <a:spcPct val="114000"/>
              </a:lnSpc>
            </a:pPr>
            <a:r>
              <a:rPr lang="ru-RU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 l="5038" t="14626" r="307"/>
          <a:stretch>
            <a:fillRect/>
          </a:stretch>
        </p:blipFill>
        <p:spPr bwMode="auto">
          <a:xfrm>
            <a:off x="669925" y="5465763"/>
            <a:ext cx="55975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 t="795" r="-597" b="4018"/>
          <a:stretch>
            <a:fillRect/>
          </a:stretch>
        </p:blipFill>
        <p:spPr bwMode="auto">
          <a:xfrm>
            <a:off x="682625" y="433388"/>
            <a:ext cx="5607050" cy="39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184</Words>
  <Application>Microsoft Office PowerPoint</Application>
  <PresentationFormat>Лист A4 (210x297 мм)</PresentationFormat>
  <Paragraphs>91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Calibri</vt:lpstr>
      <vt:lpstr>Arial</vt:lpstr>
      <vt:lpstr>Calibri Light</vt:lpstr>
      <vt:lpstr>Times New Roman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Гузель</dc:creator>
  <cp:lastModifiedBy>Admin</cp:lastModifiedBy>
  <cp:revision>12</cp:revision>
  <dcterms:created xsi:type="dcterms:W3CDTF">2019-02-27T17:41:10Z</dcterms:created>
  <dcterms:modified xsi:type="dcterms:W3CDTF">2020-02-24T04:59:24Z</dcterms:modified>
</cp:coreProperties>
</file>